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8" d="100"/>
          <a:sy n="78" d="100"/>
        </p:scale>
        <p:origin x="-1232" y="-11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401575031"/>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139" name="Shape 139"/>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86" name="Shape 86"/>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91" name="Shape 91"/>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98" name="Shape 98"/>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105" name="Shape 105"/>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134" name="Shape 134"/>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 name="Shape 13"/>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0" name="Shape 70"/>
          <p:cNvSpPr txBox="1">
            <a:spLocks noGrp="1"/>
          </p:cNvSpPr>
          <p:nvPr>
            <p:ph type="body" idx="1"/>
          </p:nvPr>
        </p:nvSpPr>
        <p:spPr>
          <a:xfrm rot="5400000">
            <a:off x="3920331" y="-1256505"/>
            <a:ext cx="4351338" cy="10515599"/>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7133431" y="1956594"/>
            <a:ext cx="5811838" cy="2628899"/>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6" name="Shape 76"/>
          <p:cNvSpPr txBox="1">
            <a:spLocks noGrp="1"/>
          </p:cNvSpPr>
          <p:nvPr>
            <p:ph type="body" idx="1"/>
          </p:nvPr>
        </p:nvSpPr>
        <p:spPr>
          <a:xfrm rot="5400000">
            <a:off x="1799431" y="-596105"/>
            <a:ext cx="5811838" cy="7734299"/>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lt1"/>
              </a:buClr>
              <a:buFont typeface="Calibri"/>
              <a:buNone/>
              <a:defRPr sz="6000" b="0" i="0" u="none" strike="noStrike" cap="none">
                <a:solidFill>
                  <a:schemeClr val="lt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9" name="Shape 19"/>
          <p:cNvSpPr txBox="1">
            <a:spLocks noGrp="1"/>
          </p:cNvSpPr>
          <p:nvPr>
            <p:ph type="subTitle" idx="1"/>
          </p:nvPr>
        </p:nvSpPr>
        <p:spPr>
          <a:xfrm>
            <a:off x="1524000" y="3602037"/>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lt1"/>
              </a:buClr>
              <a:buFont typeface="Arial"/>
              <a:buNone/>
              <a:defRPr sz="2400" b="0" i="0" u="none" strike="noStrike" cap="none">
                <a:solidFill>
                  <a:schemeClr val="lt1"/>
                </a:solidFill>
                <a:latin typeface="Calibri"/>
                <a:ea typeface="Calibri"/>
                <a:cs typeface="Calibri"/>
                <a:sym typeface="Calibri"/>
              </a:defRPr>
            </a:lvl1pPr>
            <a:lvl2pPr marL="457200" marR="0" lvl="1" indent="0" algn="ctr" rtl="0">
              <a:lnSpc>
                <a:spcPct val="90000"/>
              </a:lnSpc>
              <a:spcBef>
                <a:spcPts val="500"/>
              </a:spcBef>
              <a:buClr>
                <a:schemeClr val="lt1"/>
              </a:buClr>
              <a:buFont typeface="Arial"/>
              <a:buNone/>
              <a:defRPr sz="2000" b="0" i="0" u="none" strike="noStrike" cap="none">
                <a:solidFill>
                  <a:schemeClr val="lt1"/>
                </a:solidFill>
                <a:latin typeface="Calibri"/>
                <a:ea typeface="Calibri"/>
                <a:cs typeface="Calibri"/>
                <a:sym typeface="Calibri"/>
              </a:defRPr>
            </a:lvl2pPr>
            <a:lvl3pPr marL="914400" marR="0" lvl="2" indent="0" algn="ctr" rtl="0">
              <a:lnSpc>
                <a:spcPct val="90000"/>
              </a:lnSpc>
              <a:spcBef>
                <a:spcPts val="500"/>
              </a:spcBef>
              <a:buClr>
                <a:schemeClr val="lt1"/>
              </a:buClr>
              <a:buFont typeface="Arial"/>
              <a:buNone/>
              <a:defRPr sz="1800" b="0" i="0" u="none" strike="noStrike" cap="none">
                <a:solidFill>
                  <a:schemeClr val="lt1"/>
                </a:solidFill>
                <a:latin typeface="Calibri"/>
                <a:ea typeface="Calibri"/>
                <a:cs typeface="Calibri"/>
                <a:sym typeface="Calibri"/>
              </a:defRPr>
            </a:lvl3pPr>
            <a:lvl4pPr marL="1371600" marR="0" lvl="3"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4pPr>
            <a:lvl5pPr marL="1828800" marR="0" lvl="4"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5pPr>
            <a:lvl6pPr marL="2286000" marR="0" lvl="5"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6pPr>
            <a:lvl7pPr marL="2743200" marR="0" lvl="6"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7pPr>
            <a:lvl8pPr marL="3200400" marR="0" lvl="7"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8pPr>
            <a:lvl9pPr marL="3657600" marR="0" lvl="8" indent="0" algn="ctr" rtl="0">
              <a:lnSpc>
                <a:spcPct val="90000"/>
              </a:lnSpc>
              <a:spcBef>
                <a:spcPts val="500"/>
              </a:spcBef>
              <a:buClr>
                <a:schemeClr val="lt1"/>
              </a:buClr>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831850" y="1709738"/>
            <a:ext cx="10515599" cy="2852737"/>
          </a:xfrm>
          <a:prstGeom prst="rect">
            <a:avLst/>
          </a:prstGeom>
          <a:noFill/>
          <a:ln>
            <a:noFill/>
          </a:ln>
        </p:spPr>
        <p:txBody>
          <a:bodyPr lIns="91425" tIns="91425" rIns="91425" bIns="91425" anchor="b" anchorCtr="0"/>
          <a:lstStyle>
            <a:lvl1pPr lvl="0" rtl="0">
              <a:spcBef>
                <a:spcPts val="0"/>
              </a:spcBef>
              <a:defRPr sz="6000"/>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5" name="Shape 25"/>
          <p:cNvSpPr txBox="1">
            <a:spLocks noGrp="1"/>
          </p:cNvSpPr>
          <p:nvPr>
            <p:ph type="body" idx="1"/>
          </p:nvPr>
        </p:nvSpPr>
        <p:spPr>
          <a:xfrm>
            <a:off x="831850" y="4589462"/>
            <a:ext cx="10515599" cy="1500187"/>
          </a:xfrm>
          <a:prstGeom prst="rect">
            <a:avLst/>
          </a:prstGeom>
          <a:noFill/>
          <a:ln>
            <a:noFill/>
          </a:ln>
        </p:spPr>
        <p:txBody>
          <a:bodyPr lIns="91425" tIns="91425" rIns="91425" bIns="91425" anchor="t" anchorCtr="0"/>
          <a:lstStyle>
            <a:lvl1pPr marL="0" lvl="0" indent="0" rtl="0">
              <a:spcBef>
                <a:spcPts val="0"/>
              </a:spcBef>
              <a:buClr>
                <a:schemeClr val="lt1"/>
              </a:buClr>
              <a:buFont typeface="Calibri"/>
              <a:buNone/>
              <a:defRPr sz="2400">
                <a:solidFill>
                  <a:schemeClr val="lt1"/>
                </a:solidFill>
              </a:defRPr>
            </a:lvl1pPr>
            <a:lvl2pPr marL="457200" lvl="1" indent="0" rtl="0">
              <a:spcBef>
                <a:spcPts val="0"/>
              </a:spcBef>
              <a:buClr>
                <a:schemeClr val="lt1"/>
              </a:buClr>
              <a:buFont typeface="Calibri"/>
              <a:buNone/>
              <a:defRPr sz="2000">
                <a:solidFill>
                  <a:schemeClr val="lt1"/>
                </a:solidFill>
              </a:defRPr>
            </a:lvl2pPr>
            <a:lvl3pPr marL="914400" lvl="2" indent="0" rtl="0">
              <a:spcBef>
                <a:spcPts val="0"/>
              </a:spcBef>
              <a:buClr>
                <a:schemeClr val="lt1"/>
              </a:buClr>
              <a:buFont typeface="Calibri"/>
              <a:buNone/>
              <a:defRPr sz="1800">
                <a:solidFill>
                  <a:schemeClr val="lt1"/>
                </a:solidFill>
              </a:defRPr>
            </a:lvl3pPr>
            <a:lvl4pPr marL="1371600" lvl="3" indent="0" rtl="0">
              <a:spcBef>
                <a:spcPts val="0"/>
              </a:spcBef>
              <a:buClr>
                <a:schemeClr val="lt1"/>
              </a:buClr>
              <a:buFont typeface="Calibri"/>
              <a:buNone/>
              <a:defRPr sz="1600">
                <a:solidFill>
                  <a:schemeClr val="lt1"/>
                </a:solidFill>
              </a:defRPr>
            </a:lvl4pPr>
            <a:lvl5pPr marL="1828800" lvl="4" indent="0" rtl="0">
              <a:spcBef>
                <a:spcPts val="0"/>
              </a:spcBef>
              <a:buClr>
                <a:schemeClr val="lt1"/>
              </a:buClr>
              <a:buFont typeface="Calibri"/>
              <a:buNone/>
              <a:defRPr sz="1600">
                <a:solidFill>
                  <a:schemeClr val="lt1"/>
                </a:solidFill>
              </a:defRPr>
            </a:lvl5pPr>
            <a:lvl6pPr marL="2286000" lvl="5" indent="0" rtl="0">
              <a:spcBef>
                <a:spcPts val="0"/>
              </a:spcBef>
              <a:buClr>
                <a:schemeClr val="lt1"/>
              </a:buClr>
              <a:buFont typeface="Calibri"/>
              <a:buNone/>
              <a:defRPr sz="1600">
                <a:solidFill>
                  <a:schemeClr val="lt1"/>
                </a:solidFill>
              </a:defRPr>
            </a:lvl6pPr>
            <a:lvl7pPr marL="2743200" lvl="6" indent="0" rtl="0">
              <a:spcBef>
                <a:spcPts val="0"/>
              </a:spcBef>
              <a:buClr>
                <a:schemeClr val="lt1"/>
              </a:buClr>
              <a:buFont typeface="Calibri"/>
              <a:buNone/>
              <a:defRPr sz="1600">
                <a:solidFill>
                  <a:schemeClr val="lt1"/>
                </a:solidFill>
              </a:defRPr>
            </a:lvl7pPr>
            <a:lvl8pPr marL="3200400" lvl="7" indent="0" rtl="0">
              <a:spcBef>
                <a:spcPts val="0"/>
              </a:spcBef>
              <a:buClr>
                <a:schemeClr val="lt1"/>
              </a:buClr>
              <a:buFont typeface="Calibri"/>
              <a:buNone/>
              <a:defRPr sz="1600">
                <a:solidFill>
                  <a:schemeClr val="lt1"/>
                </a:solidFill>
              </a:defRPr>
            </a:lvl8pPr>
            <a:lvl9pPr marL="3657600" lvl="8" indent="0" rtl="0">
              <a:spcBef>
                <a:spcPts val="0"/>
              </a:spcBef>
              <a:buClr>
                <a:schemeClr val="lt1"/>
              </a:buClr>
              <a:buFont typeface="Calibri"/>
              <a:buNone/>
              <a:defRPr sz="1600">
                <a:solidFill>
                  <a:schemeClr val="lt1"/>
                </a:solidFill>
              </a:defRPr>
            </a:lvl9pPr>
          </a:lstStyle>
          <a:p>
            <a:endParaRPr/>
          </a:p>
        </p:txBody>
      </p:sp>
      <p:sp>
        <p:nvSpPr>
          <p:cNvPr id="26" name="Shape 26"/>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1" name="Shape 31"/>
          <p:cNvSpPr txBox="1">
            <a:spLocks noGrp="1"/>
          </p:cNvSpPr>
          <p:nvPr>
            <p:ph type="body" idx="1"/>
          </p:nvPr>
        </p:nvSpPr>
        <p:spPr>
          <a:xfrm>
            <a:off x="838200" y="1825625"/>
            <a:ext cx="5181600" cy="4351338"/>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6172200" y="1825625"/>
            <a:ext cx="5181600" cy="4351338"/>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839787" y="365125"/>
            <a:ext cx="10515599" cy="1325562"/>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8" name="Shape 38"/>
          <p:cNvSpPr txBox="1">
            <a:spLocks noGrp="1"/>
          </p:cNvSpPr>
          <p:nvPr>
            <p:ph type="body" idx="1"/>
          </p:nvPr>
        </p:nvSpPr>
        <p:spPr>
          <a:xfrm>
            <a:off x="839787" y="1681163"/>
            <a:ext cx="5157787" cy="82391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39" name="Shape 39"/>
          <p:cNvSpPr txBox="1">
            <a:spLocks noGrp="1"/>
          </p:cNvSpPr>
          <p:nvPr>
            <p:ph type="body" idx="2"/>
          </p:nvPr>
        </p:nvSpPr>
        <p:spPr>
          <a:xfrm>
            <a:off x="839787" y="2505075"/>
            <a:ext cx="5157787" cy="3684588"/>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6172200" y="1681163"/>
            <a:ext cx="5183187" cy="82391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41" name="Shape 41"/>
          <p:cNvSpPr txBox="1">
            <a:spLocks noGrp="1"/>
          </p:cNvSpPr>
          <p:nvPr>
            <p:ph type="body" idx="4"/>
          </p:nvPr>
        </p:nvSpPr>
        <p:spPr>
          <a:xfrm>
            <a:off x="6172200" y="2505075"/>
            <a:ext cx="5183187" cy="3684588"/>
          </a:xfrm>
          <a:prstGeom prst="rect">
            <a:avLst/>
          </a:prstGeom>
          <a:noFill/>
          <a:ln>
            <a:noFill/>
          </a:ln>
        </p:spPr>
        <p:txBody>
          <a:bodyPr lIns="91425" tIns="91425" rIns="91425" bIns="91425" anchor="t" anchorCtr="0"/>
          <a:lstStyle>
            <a:lvl1pPr marL="228600" lvl="0" indent="-50800" algn="l" rtl="0">
              <a:lnSpc>
                <a:spcPct val="90000"/>
              </a:lnSpc>
              <a:spcBef>
                <a:spcPts val="1000"/>
              </a:spcBef>
              <a:buClr>
                <a:schemeClr val="lt1"/>
              </a:buClr>
              <a:buFont typeface="Arial"/>
              <a:buChar char="•"/>
              <a:defRPr sz="2800">
                <a:solidFill>
                  <a:schemeClr val="lt1"/>
                </a:solidFill>
                <a:latin typeface="Calibri"/>
                <a:ea typeface="Calibri"/>
                <a:cs typeface="Calibri"/>
                <a:sym typeface="Calibri"/>
              </a:defRPr>
            </a:lvl1pPr>
            <a:lvl2pPr marL="685800" lvl="1" indent="-76200" algn="l" rtl="0">
              <a:lnSpc>
                <a:spcPct val="90000"/>
              </a:lnSpc>
              <a:spcBef>
                <a:spcPts val="500"/>
              </a:spcBef>
              <a:buClr>
                <a:schemeClr val="lt1"/>
              </a:buClr>
              <a:buFont typeface="Arial"/>
              <a:buChar char="•"/>
              <a:defRPr sz="2400">
                <a:solidFill>
                  <a:schemeClr val="lt1"/>
                </a:solidFill>
                <a:latin typeface="Calibri"/>
                <a:ea typeface="Calibri"/>
                <a:cs typeface="Calibri"/>
                <a:sym typeface="Calibri"/>
              </a:defRPr>
            </a:lvl2pPr>
            <a:lvl3pPr marL="1143000" lvl="2" indent="-101600" algn="l" rtl="0">
              <a:lnSpc>
                <a:spcPct val="90000"/>
              </a:lnSpc>
              <a:spcBef>
                <a:spcPts val="500"/>
              </a:spcBef>
              <a:buClr>
                <a:schemeClr val="lt1"/>
              </a:buClr>
              <a:buFont typeface="Arial"/>
              <a:buChar char="•"/>
              <a:defRPr sz="2000">
                <a:solidFill>
                  <a:schemeClr val="lt1"/>
                </a:solidFill>
                <a:latin typeface="Calibri"/>
                <a:ea typeface="Calibri"/>
                <a:cs typeface="Calibri"/>
                <a:sym typeface="Calibri"/>
              </a:defRPr>
            </a:lvl3pPr>
            <a:lvl4pPr marL="1600200" lvl="3"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4pPr>
            <a:lvl5pPr marL="2057400" lvl="4"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5pPr>
            <a:lvl6pPr marL="2514600" lvl="5"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6pPr>
            <a:lvl7pPr marL="2971800" lvl="6"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7pPr>
            <a:lvl8pPr marL="3429000" lvl="7"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8pPr>
            <a:lvl9pPr marL="3886200" lvl="8" indent="-114300" algn="l" rtl="0">
              <a:lnSpc>
                <a:spcPct val="90000"/>
              </a:lnSpc>
              <a:spcBef>
                <a:spcPts val="500"/>
              </a:spcBef>
              <a:buClr>
                <a:schemeClr val="lt1"/>
              </a:buClr>
              <a:buFont typeface="Arial"/>
              <a:buChar char="•"/>
              <a:defRPr sz="1800">
                <a:solidFill>
                  <a:schemeClr val="lt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lvl="0" algn="l" rtl="0">
              <a:lnSpc>
                <a:spcPct val="90000"/>
              </a:lnSpc>
              <a:spcBef>
                <a:spcPts val="0"/>
              </a:spcBef>
              <a:buClr>
                <a:schemeClr val="lt1"/>
              </a:buClr>
              <a:buFont typeface="Calibri"/>
              <a:buNone/>
              <a:defRPr sz="4400">
                <a:solidFill>
                  <a:schemeClr val="lt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7" name="Shape 4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839787" y="457200"/>
            <a:ext cx="3932237" cy="1600199"/>
          </a:xfrm>
          <a:prstGeom prst="rect">
            <a:avLst/>
          </a:prstGeom>
          <a:noFill/>
          <a:ln>
            <a:noFill/>
          </a:ln>
        </p:spPr>
        <p:txBody>
          <a:bodyPr lIns="91425" tIns="91425" rIns="91425" bIns="91425" anchor="b" anchorCtr="0"/>
          <a:lstStyle>
            <a:lvl1pPr lvl="0" rtl="0">
              <a:spcBef>
                <a:spcPts val="0"/>
              </a:spcBef>
              <a:defRPr sz="3200"/>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6" name="Shape 56"/>
          <p:cNvSpPr txBox="1">
            <a:spLocks noGrp="1"/>
          </p:cNvSpPr>
          <p:nvPr>
            <p:ph type="body" idx="1"/>
          </p:nvPr>
        </p:nvSpPr>
        <p:spPr>
          <a:xfrm>
            <a:off x="5183187" y="987425"/>
            <a:ext cx="6172199" cy="4873624"/>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2800"/>
            </a:lvl2pPr>
            <a:lvl3pPr lvl="2" rtl="0">
              <a:spcBef>
                <a:spcPts val="0"/>
              </a:spcBef>
              <a:defRPr sz="2400"/>
            </a:lvl3pPr>
            <a:lvl4pPr lvl="3" rtl="0">
              <a:spcBef>
                <a:spcPts val="0"/>
              </a:spcBef>
              <a:defRPr sz="2000"/>
            </a:lvl4pPr>
            <a:lvl5pPr lvl="4" rtl="0">
              <a:spcBef>
                <a:spcPts val="0"/>
              </a:spcBef>
              <a:defRPr sz="2000"/>
            </a:lvl5pPr>
            <a:lvl6pPr lvl="5" rtl="0">
              <a:spcBef>
                <a:spcPts val="0"/>
              </a:spcBef>
              <a:defRPr sz="2000"/>
            </a:lvl6pPr>
            <a:lvl7pPr lvl="6" rtl="0">
              <a:spcBef>
                <a:spcPts val="0"/>
              </a:spcBef>
              <a:defRPr sz="2000"/>
            </a:lvl7pPr>
            <a:lvl8pPr lvl="7" rtl="0">
              <a:spcBef>
                <a:spcPts val="0"/>
              </a:spcBef>
              <a:defRPr sz="2000"/>
            </a:lvl8pPr>
            <a:lvl9pPr lvl="8" rtl="0">
              <a:spcBef>
                <a:spcPts val="0"/>
              </a:spcBef>
              <a:defRPr sz="2000"/>
            </a:lvl9pPr>
          </a:lstStyle>
          <a:p>
            <a:endParaRPr/>
          </a:p>
        </p:txBody>
      </p:sp>
      <p:sp>
        <p:nvSpPr>
          <p:cNvPr id="57" name="Shape 57"/>
          <p:cNvSpPr txBox="1">
            <a:spLocks noGrp="1"/>
          </p:cNvSpPr>
          <p:nvPr>
            <p:ph type="body" idx="2"/>
          </p:nvPr>
        </p:nvSpPr>
        <p:spPr>
          <a:xfrm>
            <a:off x="839787" y="2057400"/>
            <a:ext cx="3932237" cy="3811588"/>
          </a:xfrm>
          <a:prstGeom prst="rect">
            <a:avLst/>
          </a:prstGeom>
          <a:noFill/>
          <a:ln>
            <a:noFill/>
          </a:ln>
        </p:spPr>
        <p:txBody>
          <a:bodyPr lIns="91425" tIns="91425" rIns="91425" bIns="91425" anchor="t" anchorCtr="0"/>
          <a:lstStyle>
            <a:lvl1pPr marL="0" lvl="0" indent="0" rtl="0">
              <a:spcBef>
                <a:spcPts val="0"/>
              </a:spcBef>
              <a:buFont typeface="Calibri"/>
              <a:buNone/>
              <a:defRPr sz="1600"/>
            </a:lvl1pPr>
            <a:lvl2pPr marL="457200" lvl="1" indent="0" rtl="0">
              <a:spcBef>
                <a:spcPts val="0"/>
              </a:spcBef>
              <a:buFont typeface="Calibri"/>
              <a:buNone/>
              <a:defRPr sz="1400"/>
            </a:lvl2pPr>
            <a:lvl3pPr marL="914400" lvl="2" indent="0" rtl="0">
              <a:spcBef>
                <a:spcPts val="0"/>
              </a:spcBef>
              <a:buFont typeface="Calibri"/>
              <a:buNone/>
              <a:defRPr sz="1200"/>
            </a:lvl3pPr>
            <a:lvl4pPr marL="1371600" lvl="3" indent="0" rtl="0">
              <a:spcBef>
                <a:spcPts val="0"/>
              </a:spcBef>
              <a:buFont typeface="Calibri"/>
              <a:buNone/>
              <a:defRPr sz="1000"/>
            </a:lvl4pPr>
            <a:lvl5pPr marL="1828800" lvl="4" indent="0" rtl="0">
              <a:spcBef>
                <a:spcPts val="0"/>
              </a:spcBef>
              <a:buFont typeface="Calibri"/>
              <a:buNone/>
              <a:defRPr sz="1000"/>
            </a:lvl5pPr>
            <a:lvl6pPr marL="2286000" lvl="5" indent="0" rtl="0">
              <a:spcBef>
                <a:spcPts val="0"/>
              </a:spcBef>
              <a:buFont typeface="Calibri"/>
              <a:buNone/>
              <a:defRPr sz="1000"/>
            </a:lvl6pPr>
            <a:lvl7pPr marL="2743200" lvl="6" indent="0" rtl="0">
              <a:spcBef>
                <a:spcPts val="0"/>
              </a:spcBef>
              <a:buFont typeface="Calibri"/>
              <a:buNone/>
              <a:defRPr sz="1000"/>
            </a:lvl7pPr>
            <a:lvl8pPr marL="3200400" lvl="7" indent="0" rtl="0">
              <a:spcBef>
                <a:spcPts val="0"/>
              </a:spcBef>
              <a:buFont typeface="Calibri"/>
              <a:buNone/>
              <a:defRPr sz="1000"/>
            </a:lvl8pPr>
            <a:lvl9pPr marL="3657600" lvl="8" indent="0" rtl="0">
              <a:spcBef>
                <a:spcPts val="0"/>
              </a:spcBef>
              <a:buFont typeface="Calibri"/>
              <a:buNone/>
              <a:defRPr sz="1000"/>
            </a:lvl9pPr>
          </a:lstStyle>
          <a:p>
            <a:endParaRPr/>
          </a:p>
        </p:txBody>
      </p:sp>
      <p:sp>
        <p:nvSpPr>
          <p:cNvPr id="58" name="Shape 58"/>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7" y="457200"/>
            <a:ext cx="3932237" cy="1600199"/>
          </a:xfrm>
          <a:prstGeom prst="rect">
            <a:avLst/>
          </a:prstGeom>
          <a:noFill/>
          <a:ln>
            <a:noFill/>
          </a:ln>
        </p:spPr>
        <p:txBody>
          <a:bodyPr lIns="91425" tIns="91425" rIns="91425" bIns="91425" anchor="b" anchorCtr="0"/>
          <a:lstStyle>
            <a:lvl1pPr lvl="0" rtl="0">
              <a:spcBef>
                <a:spcPts val="0"/>
              </a:spcBef>
              <a:defRPr sz="3200"/>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3" name="Shape 63"/>
          <p:cNvSpPr>
            <a:spLocks noGrp="1"/>
          </p:cNvSpPr>
          <p:nvPr>
            <p:ph type="pic" idx="2"/>
          </p:nvPr>
        </p:nvSpPr>
        <p:spPr>
          <a:xfrm>
            <a:off x="5183187" y="987425"/>
            <a:ext cx="6172199" cy="4873624"/>
          </a:xfrm>
          <a:prstGeom prst="rect">
            <a:avLst/>
          </a:prstGeom>
          <a:noFill/>
          <a:ln>
            <a:noFill/>
          </a:ln>
        </p:spPr>
        <p:txBody>
          <a:bodyPr lIns="91425" tIns="91425" rIns="91425" bIns="91425" anchor="t" anchorCtr="0"/>
          <a:lstStyle>
            <a:lvl1pPr marL="0" marR="0" lvl="0" indent="0" algn="l" rtl="0">
              <a:spcBef>
                <a:spcPts val="0"/>
              </a:spcBef>
              <a:buClr>
                <a:schemeClr val="lt1"/>
              </a:buClr>
              <a:buFont typeface="Calibri"/>
              <a:buNone/>
              <a:defRPr sz="3200" b="0" i="0" u="none" strike="noStrike" cap="none">
                <a:solidFill>
                  <a:schemeClr val="lt1"/>
                </a:solidFill>
                <a:latin typeface="Calibri"/>
                <a:ea typeface="Calibri"/>
                <a:cs typeface="Calibri"/>
                <a:sym typeface="Calibri"/>
              </a:defRPr>
            </a:lvl1pPr>
            <a:lvl2pPr marL="457200" marR="0" lvl="1" indent="0" algn="l" rtl="0">
              <a:spcBef>
                <a:spcPts val="0"/>
              </a:spcBef>
              <a:buClr>
                <a:schemeClr val="lt1"/>
              </a:buClr>
              <a:buFont typeface="Calibri"/>
              <a:buNone/>
              <a:defRPr sz="2800" b="0" i="0" u="none" strike="noStrike" cap="none">
                <a:solidFill>
                  <a:schemeClr val="lt1"/>
                </a:solidFill>
                <a:latin typeface="Calibri"/>
                <a:ea typeface="Calibri"/>
                <a:cs typeface="Calibri"/>
                <a:sym typeface="Calibri"/>
              </a:defRPr>
            </a:lvl2pPr>
            <a:lvl3pPr marL="914400" marR="0" lvl="2"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3pPr>
            <a:lvl4pPr marL="1371600" marR="0" lvl="3"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4pPr>
            <a:lvl5pPr marL="1828800" marR="0" lvl="4"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5pPr>
            <a:lvl6pPr marL="2286000" marR="0" lvl="5"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6pPr>
            <a:lvl7pPr marL="2743200" marR="0" lvl="6"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7pPr>
            <a:lvl8pPr marL="3200400" marR="0" lvl="7"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8pPr>
            <a:lvl9pPr marL="3657600" marR="0" lvl="8" indent="0" algn="l" rtl="0">
              <a:spcBef>
                <a:spcPts val="0"/>
              </a:spcBef>
              <a:buClr>
                <a:schemeClr val="lt1"/>
              </a:buClr>
              <a:buFont typeface="Calibri"/>
              <a:buNone/>
              <a:defRPr sz="2000" b="0" i="0" u="none" strike="noStrike" cap="none">
                <a:solidFill>
                  <a:schemeClr val="lt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839787" y="2057400"/>
            <a:ext cx="3932237" cy="3811588"/>
          </a:xfrm>
          <a:prstGeom prst="rect">
            <a:avLst/>
          </a:prstGeom>
          <a:noFill/>
          <a:ln>
            <a:noFill/>
          </a:ln>
        </p:spPr>
        <p:txBody>
          <a:bodyPr lIns="91425" tIns="91425" rIns="91425" bIns="91425" anchor="t" anchorCtr="0"/>
          <a:lstStyle>
            <a:lvl1pPr marL="0" lvl="0" indent="0" rtl="0">
              <a:spcBef>
                <a:spcPts val="0"/>
              </a:spcBef>
              <a:buFont typeface="Calibri"/>
              <a:buNone/>
              <a:defRPr sz="1600"/>
            </a:lvl1pPr>
            <a:lvl2pPr marL="457200" lvl="1" indent="0" rtl="0">
              <a:spcBef>
                <a:spcPts val="0"/>
              </a:spcBef>
              <a:buFont typeface="Calibri"/>
              <a:buNone/>
              <a:defRPr sz="1400"/>
            </a:lvl2pPr>
            <a:lvl3pPr marL="914400" lvl="2" indent="0" rtl="0">
              <a:spcBef>
                <a:spcPts val="0"/>
              </a:spcBef>
              <a:buFont typeface="Calibri"/>
              <a:buNone/>
              <a:defRPr sz="1200"/>
            </a:lvl3pPr>
            <a:lvl4pPr marL="1371600" lvl="3" indent="0" rtl="0">
              <a:spcBef>
                <a:spcPts val="0"/>
              </a:spcBef>
              <a:buFont typeface="Calibri"/>
              <a:buNone/>
              <a:defRPr sz="1000"/>
            </a:lvl4pPr>
            <a:lvl5pPr marL="1828800" lvl="4" indent="0" rtl="0">
              <a:spcBef>
                <a:spcPts val="0"/>
              </a:spcBef>
              <a:buFont typeface="Calibri"/>
              <a:buNone/>
              <a:defRPr sz="1000"/>
            </a:lvl5pPr>
            <a:lvl6pPr marL="2286000" lvl="5" indent="0" rtl="0">
              <a:spcBef>
                <a:spcPts val="0"/>
              </a:spcBef>
              <a:buFont typeface="Calibri"/>
              <a:buNone/>
              <a:defRPr sz="1000"/>
            </a:lvl6pPr>
            <a:lvl7pPr marL="2743200" lvl="6" indent="0" rtl="0">
              <a:spcBef>
                <a:spcPts val="0"/>
              </a:spcBef>
              <a:buFont typeface="Calibri"/>
              <a:buNone/>
              <a:defRPr sz="1000"/>
            </a:lvl7pPr>
            <a:lvl8pPr marL="3200400" lvl="7" indent="0" rtl="0">
              <a:spcBef>
                <a:spcPts val="0"/>
              </a:spcBef>
              <a:buFont typeface="Calibri"/>
              <a:buNone/>
              <a:defRPr sz="1000"/>
            </a:lvl8pPr>
            <a:lvl9pPr marL="3657600" lvl="8" indent="0" rtl="0">
              <a:spcBef>
                <a:spcPts val="0"/>
              </a:spcBef>
              <a:buFont typeface="Calibri"/>
              <a:buNone/>
              <a:defRPr sz="1000"/>
            </a:lvl9pPr>
          </a:lstStyle>
          <a:p>
            <a:endParaRPr/>
          </a:p>
        </p:txBody>
      </p:sp>
      <p:sp>
        <p:nvSpPr>
          <p:cNvPr id="65" name="Shape 65"/>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lt1"/>
              </a:buClr>
              <a:buFont typeface="Calibri"/>
              <a:buNone/>
              <a:defRPr sz="4400" b="0" i="0" u="none" strike="noStrike" cap="none">
                <a:solidFill>
                  <a:schemeClr val="lt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7" name="Shape 7"/>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lt1"/>
              </a:buClr>
              <a:buFont typeface="Arial"/>
              <a:buChar char="•"/>
              <a:defRPr sz="2800" b="0" i="0" u="none" strike="noStrike" cap="none">
                <a:solidFill>
                  <a:schemeClr val="lt1"/>
                </a:solidFill>
                <a:latin typeface="Calibri"/>
                <a:ea typeface="Calibri"/>
                <a:cs typeface="Calibri"/>
                <a:sym typeface="Calibri"/>
              </a:defRPr>
            </a:lvl1pPr>
            <a:lvl2pPr marL="685800" marR="0" lvl="1" indent="-76200" algn="l" rtl="0">
              <a:lnSpc>
                <a:spcPct val="90000"/>
              </a:lnSpc>
              <a:spcBef>
                <a:spcPts val="500"/>
              </a:spcBef>
              <a:buClr>
                <a:schemeClr val="lt1"/>
              </a:buClr>
              <a:buFont typeface="Arial"/>
              <a:buChar char="•"/>
              <a:defRPr sz="2400" b="0" i="0" u="none" strike="noStrike" cap="none">
                <a:solidFill>
                  <a:schemeClr val="lt1"/>
                </a:solidFill>
                <a:latin typeface="Calibri"/>
                <a:ea typeface="Calibri"/>
                <a:cs typeface="Calibri"/>
                <a:sym typeface="Calibri"/>
              </a:defRPr>
            </a:lvl2pPr>
            <a:lvl3pPr marL="1143000" marR="0" lvl="2" indent="-101600" algn="l" rtl="0">
              <a:lnSpc>
                <a:spcPct val="90000"/>
              </a:lnSpc>
              <a:spcBef>
                <a:spcPts val="500"/>
              </a:spcBef>
              <a:buClr>
                <a:schemeClr val="lt1"/>
              </a:buClr>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4pPr>
            <a:lvl5pPr marL="2057400" marR="0" lvl="4"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5pPr>
            <a:lvl6pPr marL="2514600" marR="0" lvl="5"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lnSpc>
                <a:spcPct val="90000"/>
              </a:lnSpc>
              <a:spcBef>
                <a:spcPts val="500"/>
              </a:spcBef>
              <a:buClr>
                <a:schemeClr val="lt1"/>
              </a:buClr>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chemeClr val="lt1"/>
                </a:solidFill>
                <a:latin typeface="Calibri"/>
                <a:ea typeface="Calibri"/>
                <a:cs typeface="Calibri"/>
                <a:sym typeface="Calibri"/>
              </a:defRPr>
            </a:lvl1pPr>
            <a:lvl2pPr marL="457200" marR="0" lvl="1" indent="0" algn="l" rtl="0">
              <a:spcBef>
                <a:spcPts val="0"/>
              </a:spcBef>
              <a:defRPr sz="1800" b="0" i="0" u="none" strike="noStrike" cap="none">
                <a:solidFill>
                  <a:schemeClr val="lt1"/>
                </a:solidFill>
                <a:latin typeface="Calibri"/>
                <a:ea typeface="Calibri"/>
                <a:cs typeface="Calibri"/>
                <a:sym typeface="Calibri"/>
              </a:defRPr>
            </a:lvl2pPr>
            <a:lvl3pPr marL="914400" marR="0" lvl="2" indent="0" algn="l" rtl="0">
              <a:spcBef>
                <a:spcPts val="0"/>
              </a:spcBef>
              <a:defRPr sz="1800" b="0" i="0" u="none" strike="noStrike" cap="none">
                <a:solidFill>
                  <a:schemeClr val="lt1"/>
                </a:solidFill>
                <a:latin typeface="Calibri"/>
                <a:ea typeface="Calibri"/>
                <a:cs typeface="Calibri"/>
                <a:sym typeface="Calibri"/>
              </a:defRPr>
            </a:lvl3pPr>
            <a:lvl4pPr marL="1371600" marR="0" lvl="3" indent="0" algn="l" rtl="0">
              <a:spcBef>
                <a:spcPts val="0"/>
              </a:spcBef>
              <a:defRPr sz="1800" b="0" i="0" u="none" strike="noStrike" cap="none">
                <a:solidFill>
                  <a:schemeClr val="lt1"/>
                </a:solidFill>
                <a:latin typeface="Calibri"/>
                <a:ea typeface="Calibri"/>
                <a:cs typeface="Calibri"/>
                <a:sym typeface="Calibri"/>
              </a:defRPr>
            </a:lvl4pPr>
            <a:lvl5pPr marL="1828800" marR="0" lvl="4" indent="0" algn="l" rtl="0">
              <a:spcBef>
                <a:spcPts val="0"/>
              </a:spcBef>
              <a:defRPr sz="1800" b="0" i="0" u="none" strike="noStrike" cap="none">
                <a:solidFill>
                  <a:schemeClr val="lt1"/>
                </a:solidFill>
                <a:latin typeface="Calibri"/>
                <a:ea typeface="Calibri"/>
                <a:cs typeface="Calibri"/>
                <a:sym typeface="Calibri"/>
              </a:defRPr>
            </a:lvl5pPr>
            <a:lvl6pPr marL="2286000" marR="0" lvl="5" indent="0" algn="l" rtl="0">
              <a:spcBef>
                <a:spcPts val="0"/>
              </a:spcBef>
              <a:defRPr sz="1800" b="0" i="0" u="none" strike="noStrike" cap="none">
                <a:solidFill>
                  <a:schemeClr val="lt1"/>
                </a:solidFill>
                <a:latin typeface="Calibri"/>
                <a:ea typeface="Calibri"/>
                <a:cs typeface="Calibri"/>
                <a:sym typeface="Calibri"/>
              </a:defRPr>
            </a:lvl6pPr>
            <a:lvl7pPr marL="2743200" marR="0" lvl="6" indent="0" algn="l" rtl="0">
              <a:spcBef>
                <a:spcPts val="0"/>
              </a:spcBef>
              <a:defRPr sz="1800" b="0" i="0" u="none" strike="noStrike" cap="none">
                <a:solidFill>
                  <a:schemeClr val="lt1"/>
                </a:solidFill>
                <a:latin typeface="Calibri"/>
                <a:ea typeface="Calibri"/>
                <a:cs typeface="Calibri"/>
                <a:sym typeface="Calibri"/>
              </a:defRPr>
            </a:lvl7pPr>
            <a:lvl8pPr marL="3200400" marR="0" lvl="7" indent="0" algn="l" rtl="0">
              <a:spcBef>
                <a:spcPts val="0"/>
              </a:spcBef>
              <a:defRPr sz="1800" b="0" i="0" u="none" strike="noStrike" cap="none">
                <a:solidFill>
                  <a:schemeClr val="lt1"/>
                </a:solidFill>
                <a:latin typeface="Calibri"/>
                <a:ea typeface="Calibri"/>
                <a:cs typeface="Calibri"/>
                <a:sym typeface="Calibri"/>
              </a:defRPr>
            </a:lvl8pPr>
            <a:lvl9pPr marL="3657600" marR="0" lvl="8" indent="0" algn="l" rtl="0">
              <a:spcBef>
                <a:spcPts val="0"/>
              </a:spcBef>
              <a:defRPr sz="1800" b="0" i="0" u="none" strike="noStrike" cap="none">
                <a:solidFill>
                  <a:schemeClr val="lt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8610600" y="6356350"/>
            <a:ext cx="27431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chemeClr val="lt1"/>
                </a:solidFill>
                <a:latin typeface="Calibri"/>
                <a:ea typeface="Calibri"/>
                <a:cs typeface="Calibri"/>
                <a:sym typeface="Calibri"/>
              </a:rPr>
              <a:t>‹#›</a:t>
            </a:fld>
            <a:endParaRPr lang="en-US" sz="12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Tree>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title"/>
          </p:nvPr>
        </p:nvSpPr>
        <p:spPr>
          <a:xfrm>
            <a:off x="838200" y="2766218"/>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lt1"/>
              </a:buClr>
              <a:buSzPct val="25000"/>
              <a:buFont typeface="Calibri"/>
              <a:buNone/>
            </a:pPr>
            <a:r>
              <a:rPr lang="en-US" sz="7200" b="0" i="0" u="none" strike="noStrike" cap="none">
                <a:solidFill>
                  <a:schemeClr val="lt1"/>
                </a:solidFill>
                <a:latin typeface="Calibri"/>
                <a:ea typeface="Calibri"/>
                <a:cs typeface="Calibri"/>
                <a:sym typeface="Calibri"/>
              </a:rPr>
              <a:t>The Creaking Grounds</a:t>
            </a:r>
          </a:p>
        </p:txBody>
      </p:sp>
    </p:spTree>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Calibri"/>
              <a:buNone/>
            </a:pPr>
            <a:r>
              <a:rPr lang="en-US" sz="4400" b="0" i="0" u="none" strike="noStrike" cap="none">
                <a:solidFill>
                  <a:schemeClr val="lt1"/>
                </a:solidFill>
                <a:latin typeface="Calibri"/>
                <a:ea typeface="Calibri"/>
                <a:cs typeface="Calibri"/>
                <a:sym typeface="Calibri"/>
              </a:rPr>
              <a:t>Razor Statement</a:t>
            </a:r>
          </a:p>
        </p:txBody>
      </p:sp>
      <p:sp>
        <p:nvSpPr>
          <p:cNvPr id="94" name="Shape 94"/>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marR="0" lvl="0" indent="0" algn="ctr" rtl="0">
              <a:lnSpc>
                <a:spcPct val="90000"/>
              </a:lnSpc>
              <a:spcBef>
                <a:spcPts val="0"/>
              </a:spcBef>
              <a:buClr>
                <a:schemeClr val="lt1"/>
              </a:buClr>
              <a:buSzPct val="25000"/>
              <a:buFont typeface="Arial"/>
              <a:buNone/>
            </a:pPr>
            <a:r>
              <a:rPr lang="en-US" sz="2800" b="0" i="0" u="none" strike="noStrike" cap="none">
                <a:solidFill>
                  <a:schemeClr val="lt1"/>
                </a:solidFill>
                <a:latin typeface="Calibri"/>
                <a:ea typeface="Calibri"/>
                <a:cs typeface="Calibri"/>
                <a:sym typeface="Calibri"/>
              </a:rPr>
              <a:t>Explore the old mansion collecting items to survive. But beware the cursed spirits of this house who lie in wait with surprises of their own.</a:t>
            </a:r>
          </a:p>
        </p:txBody>
      </p:sp>
      <p:pic>
        <p:nvPicPr>
          <p:cNvPr id="95" name="Shape 95"/>
          <p:cNvPicPr preferRelativeResize="0"/>
          <p:nvPr/>
        </p:nvPicPr>
        <p:blipFill rotWithShape="1">
          <a:blip r:embed="rId3">
            <a:alphaModFix/>
          </a:blip>
          <a:srcRect/>
          <a:stretch/>
        </p:blipFill>
        <p:spPr>
          <a:xfrm>
            <a:off x="2800348" y="2766591"/>
            <a:ext cx="5845629" cy="3958170"/>
          </a:xfrm>
          <a:prstGeom prst="rect">
            <a:avLst/>
          </a:prstGeom>
          <a:noFill/>
          <a:ln>
            <a:noFill/>
          </a:ln>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Shape 100"/>
          <p:cNvPicPr preferRelativeResize="0"/>
          <p:nvPr/>
        </p:nvPicPr>
        <p:blipFill>
          <a:blip r:embed="rId3">
            <a:alphaModFix/>
          </a:blip>
          <a:stretch>
            <a:fillRect/>
          </a:stretch>
        </p:blipFill>
        <p:spPr>
          <a:xfrm>
            <a:off x="0" y="0"/>
            <a:ext cx="12192000" cy="6858000"/>
          </a:xfrm>
          <a:prstGeom prst="rect">
            <a:avLst/>
          </a:prstGeom>
          <a:noFill/>
          <a:ln>
            <a:noFill/>
          </a:ln>
        </p:spPr>
      </p:pic>
      <p:sp>
        <p:nvSpPr>
          <p:cNvPr id="101" name="Shape 101"/>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Calibri"/>
              <a:buNone/>
            </a:pPr>
            <a:r>
              <a:rPr lang="en-US" sz="4400" b="0" i="0" u="none" strike="noStrike" cap="none">
                <a:solidFill>
                  <a:schemeClr val="lt1"/>
                </a:solidFill>
                <a:latin typeface="Calibri"/>
                <a:ea typeface="Calibri"/>
                <a:cs typeface="Calibri"/>
                <a:sym typeface="Calibri"/>
              </a:rPr>
              <a:t>User Story</a:t>
            </a:r>
          </a:p>
        </p:txBody>
      </p:sp>
      <p:sp>
        <p:nvSpPr>
          <p:cNvPr id="102" name="Shape 102"/>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lt1"/>
              </a:buClr>
              <a:buSzPct val="25000"/>
              <a:buFont typeface="Arial"/>
              <a:buNone/>
            </a:pPr>
            <a:r>
              <a:rPr lang="en-US" sz="3200" b="0" i="0" u="none" strike="noStrike" cap="none">
                <a:solidFill>
                  <a:schemeClr val="lt1"/>
                </a:solidFill>
                <a:latin typeface="Calibri"/>
                <a:ea typeface="Calibri"/>
                <a:cs typeface="Calibri"/>
                <a:sym typeface="Calibri"/>
              </a:rPr>
              <a:t>	You and your friends decide to venture into the haunted mansion in your town. You all thought it was just folktales, but little did you know, not all of you will make it home tonight. You will adventure around the mansion with your team to find equipment and uncover artifacts. Complete objectives with your teammates to reach the end. But be careful, for something may just set off the Curse’s Awakening and nothing has prepared you for that moment.</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xEl>
                                              <p:pRg st="0" end="0"/>
                                            </p:txEl>
                                          </p:spTgt>
                                        </p:tgtEl>
                                        <p:attrNameLst>
                                          <p:attrName>style.visibility</p:attrName>
                                        </p:attrNameLst>
                                      </p:cBhvr>
                                      <p:to>
                                        <p:strVal val="visible"/>
                                      </p:to>
                                    </p:set>
                                    <p:animEffect transition="in" filter="fade">
                                      <p:cBhvr>
                                        <p:cTn id="7" dur="500"/>
                                        <p:tgtEl>
                                          <p:spTgt spid="10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Shape 107"/>
          <p:cNvPicPr preferRelativeResize="0"/>
          <p:nvPr/>
        </p:nvPicPr>
        <p:blipFill>
          <a:blip r:embed="rId3">
            <a:alphaModFix/>
          </a:blip>
          <a:stretch>
            <a:fillRect/>
          </a:stretch>
        </p:blipFill>
        <p:spPr>
          <a:xfrm>
            <a:off x="0" y="0"/>
            <a:ext cx="12192000" cy="6858000"/>
          </a:xfrm>
          <a:prstGeom prst="rect">
            <a:avLst/>
          </a:prstGeom>
          <a:noFill/>
          <a:ln>
            <a:noFill/>
          </a:ln>
        </p:spPr>
      </p:pic>
      <p:sp>
        <p:nvSpPr>
          <p:cNvPr id="108" name="Shape 108"/>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Calibri"/>
              <a:buNone/>
            </a:pPr>
            <a:r>
              <a:rPr lang="en-US" sz="4400" b="0" i="0" u="none" strike="noStrike" cap="none">
                <a:solidFill>
                  <a:schemeClr val="lt1"/>
                </a:solidFill>
                <a:latin typeface="Calibri"/>
                <a:ea typeface="Calibri"/>
                <a:cs typeface="Calibri"/>
                <a:sym typeface="Calibri"/>
              </a:rPr>
              <a:t>Game Features</a:t>
            </a:r>
          </a:p>
        </p:txBody>
      </p:sp>
      <p:sp>
        <p:nvSpPr>
          <p:cNvPr id="109" name="Shape 109"/>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457200" marR="0" lvl="0" indent="-406400" algn="l" rtl="0">
              <a:lnSpc>
                <a:spcPct val="90000"/>
              </a:lnSpc>
              <a:spcBef>
                <a:spcPts val="1000"/>
              </a:spcBef>
              <a:buClr>
                <a:schemeClr val="lt1"/>
              </a:buClr>
              <a:buSzPct val="100000"/>
              <a:buFont typeface="Calibri"/>
            </a:pPr>
            <a:r>
              <a:rPr lang="en-US" sz="2800" b="0" i="0" u="none" strike="noStrike" cap="none">
                <a:solidFill>
                  <a:schemeClr val="lt1"/>
                </a:solidFill>
                <a:latin typeface="Calibri"/>
                <a:ea typeface="Calibri"/>
                <a:cs typeface="Calibri"/>
                <a:sym typeface="Calibri"/>
              </a:rPr>
              <a:t>Explore a randomly generated labyrinthine mansion</a:t>
            </a:r>
          </a:p>
          <a:p>
            <a:pPr marL="228600" marR="0" lvl="0" indent="-228600" algn="l" rtl="0">
              <a:lnSpc>
                <a:spcPct val="90000"/>
              </a:lnSpc>
              <a:spcBef>
                <a:spcPts val="1000"/>
              </a:spcBef>
              <a:buClr>
                <a:schemeClr val="lt1"/>
              </a:buClr>
              <a:buSzPct val="100000"/>
              <a:buFont typeface="Arial"/>
              <a:buChar char="•"/>
            </a:pPr>
            <a:r>
              <a:rPr lang="en-US"/>
              <a:t>   </a:t>
            </a:r>
            <a:r>
              <a:rPr lang="en-US" sz="2800" b="0" i="0" u="none" strike="noStrike" cap="none">
                <a:solidFill>
                  <a:schemeClr val="lt1"/>
                </a:solidFill>
                <a:latin typeface="Calibri"/>
                <a:ea typeface="Calibri"/>
                <a:cs typeface="Calibri"/>
                <a:sym typeface="Calibri"/>
              </a:rPr>
              <a:t>Create a character with stats to suit your play style</a:t>
            </a:r>
          </a:p>
          <a:p>
            <a:pPr marL="228600" marR="0" lvl="0" indent="-228600" algn="l" rtl="0">
              <a:lnSpc>
                <a:spcPct val="90000"/>
              </a:lnSpc>
              <a:spcBef>
                <a:spcPts val="1000"/>
              </a:spcBef>
              <a:buClr>
                <a:schemeClr val="lt1"/>
              </a:buClr>
              <a:buSzPct val="100000"/>
              <a:buFont typeface="Arial"/>
              <a:buChar char="•"/>
            </a:pPr>
            <a:r>
              <a:rPr lang="en-US"/>
              <a:t>   </a:t>
            </a:r>
            <a:r>
              <a:rPr lang="en-US" sz="2800" b="0" i="0" u="none" strike="noStrike" cap="none">
                <a:solidFill>
                  <a:schemeClr val="lt1"/>
                </a:solidFill>
                <a:latin typeface="Calibri"/>
                <a:ea typeface="Calibri"/>
                <a:cs typeface="Calibri"/>
                <a:sym typeface="Calibri"/>
              </a:rPr>
              <a:t>Search the rooms and containers for items and artifacts</a:t>
            </a:r>
          </a:p>
          <a:p>
            <a:pPr marL="228600" marR="0" lvl="0" indent="-228600" algn="l" rtl="0">
              <a:lnSpc>
                <a:spcPct val="90000"/>
              </a:lnSpc>
              <a:spcBef>
                <a:spcPts val="1000"/>
              </a:spcBef>
              <a:buClr>
                <a:schemeClr val="lt1"/>
              </a:buClr>
              <a:buSzPct val="100000"/>
              <a:buFont typeface="Arial"/>
              <a:buChar char="•"/>
            </a:pPr>
            <a:r>
              <a:rPr lang="en-US"/>
              <a:t>   </a:t>
            </a:r>
            <a:r>
              <a:rPr lang="en-US" sz="2800" b="0" i="0" u="none" strike="noStrike" cap="none">
                <a:solidFill>
                  <a:schemeClr val="lt1"/>
                </a:solidFill>
                <a:latin typeface="Calibri"/>
                <a:ea typeface="Calibri"/>
                <a:cs typeface="Calibri"/>
                <a:sym typeface="Calibri"/>
              </a:rPr>
              <a:t>Find hidden passages and secrets to help you win</a:t>
            </a:r>
          </a:p>
          <a:p>
            <a:pPr marL="228600" marR="0" lvl="0" indent="-228600" algn="l" rtl="0">
              <a:lnSpc>
                <a:spcPct val="90000"/>
              </a:lnSpc>
              <a:spcBef>
                <a:spcPts val="1000"/>
              </a:spcBef>
              <a:buClr>
                <a:schemeClr val="lt1"/>
              </a:buClr>
              <a:buSzPct val="100000"/>
              <a:buFont typeface="Arial"/>
              <a:buChar char="•"/>
            </a:pPr>
            <a:r>
              <a:rPr lang="en-US"/>
              <a:t>   </a:t>
            </a:r>
            <a:r>
              <a:rPr lang="en-US" sz="2800" b="0" i="0" u="none" strike="noStrike" cap="none">
                <a:solidFill>
                  <a:schemeClr val="lt1"/>
                </a:solidFill>
                <a:latin typeface="Calibri"/>
                <a:ea typeface="Calibri"/>
                <a:cs typeface="Calibri"/>
                <a:sym typeface="Calibri"/>
              </a:rPr>
              <a:t>Collect special powers from artifacts</a:t>
            </a:r>
          </a:p>
          <a:p>
            <a:pPr marL="228600" lvl="0" indent="-228600" rtl="0">
              <a:spcBef>
                <a:spcPts val="0"/>
              </a:spcBef>
              <a:buClr>
                <a:schemeClr val="lt1"/>
              </a:buClr>
              <a:buSzPct val="100000"/>
              <a:buFont typeface="Arial"/>
              <a:buChar char="•"/>
            </a:pPr>
            <a:r>
              <a:rPr lang="en-US"/>
              <a:t>   Survive the Curse’s Awakening OR Destroy the trespassers as    Betrayer.</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
                                            <p:txEl>
                                              <p:pRg st="0" end="0"/>
                                            </p:txEl>
                                          </p:spTgt>
                                        </p:tgtEl>
                                        <p:attrNameLst>
                                          <p:attrName>style.visibility</p:attrName>
                                        </p:attrNameLst>
                                      </p:cBhvr>
                                      <p:to>
                                        <p:strVal val="visible"/>
                                      </p:to>
                                    </p:set>
                                    <p:animEffect transition="in" filter="fade">
                                      <p:cBhvr>
                                        <p:cTn id="7" dur="500"/>
                                        <p:tgtEl>
                                          <p:spTgt spid="10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9">
                                            <p:txEl>
                                              <p:pRg st="1" end="1"/>
                                            </p:txEl>
                                          </p:spTgt>
                                        </p:tgtEl>
                                        <p:attrNameLst>
                                          <p:attrName>style.visibility</p:attrName>
                                        </p:attrNameLst>
                                      </p:cBhvr>
                                      <p:to>
                                        <p:strVal val="visible"/>
                                      </p:to>
                                    </p:set>
                                    <p:animEffect transition="in" filter="fade">
                                      <p:cBhvr>
                                        <p:cTn id="12" dur="500"/>
                                        <p:tgtEl>
                                          <p:spTgt spid="10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9">
                                            <p:txEl>
                                              <p:pRg st="2" end="2"/>
                                            </p:txEl>
                                          </p:spTgt>
                                        </p:tgtEl>
                                        <p:attrNameLst>
                                          <p:attrName>style.visibility</p:attrName>
                                        </p:attrNameLst>
                                      </p:cBhvr>
                                      <p:to>
                                        <p:strVal val="visible"/>
                                      </p:to>
                                    </p:set>
                                    <p:animEffect transition="in" filter="fade">
                                      <p:cBhvr>
                                        <p:cTn id="17" dur="500"/>
                                        <p:tgtEl>
                                          <p:spTgt spid="10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9">
                                            <p:txEl>
                                              <p:pRg st="3" end="3"/>
                                            </p:txEl>
                                          </p:spTgt>
                                        </p:tgtEl>
                                        <p:attrNameLst>
                                          <p:attrName>style.visibility</p:attrName>
                                        </p:attrNameLst>
                                      </p:cBhvr>
                                      <p:to>
                                        <p:strVal val="visible"/>
                                      </p:to>
                                    </p:set>
                                    <p:animEffect transition="in" filter="fade">
                                      <p:cBhvr>
                                        <p:cTn id="22" dur="500"/>
                                        <p:tgtEl>
                                          <p:spTgt spid="10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9">
                                            <p:txEl>
                                              <p:pRg st="4" end="4"/>
                                            </p:txEl>
                                          </p:spTgt>
                                        </p:tgtEl>
                                        <p:attrNameLst>
                                          <p:attrName>style.visibility</p:attrName>
                                        </p:attrNameLst>
                                      </p:cBhvr>
                                      <p:to>
                                        <p:strVal val="visible"/>
                                      </p:to>
                                    </p:set>
                                    <p:animEffect transition="in" filter="fade">
                                      <p:cBhvr>
                                        <p:cTn id="27" dur="500"/>
                                        <p:tgtEl>
                                          <p:spTgt spid="10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9">
                                            <p:txEl>
                                              <p:pRg st="5" end="5"/>
                                            </p:txEl>
                                          </p:spTgt>
                                        </p:tgtEl>
                                        <p:attrNameLst>
                                          <p:attrName>style.visibility</p:attrName>
                                        </p:attrNameLst>
                                      </p:cBhvr>
                                      <p:to>
                                        <p:strVal val="visible"/>
                                      </p:to>
                                    </p:set>
                                    <p:animEffect transition="in" filter="fade">
                                      <p:cBhvr>
                                        <p:cTn id="32" dur="500"/>
                                        <p:tgtEl>
                                          <p:spTgt spid="10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Shape 114"/>
          <p:cNvPicPr preferRelativeResize="0"/>
          <p:nvPr/>
        </p:nvPicPr>
        <p:blipFill>
          <a:blip r:embed="rId3">
            <a:alphaModFix/>
          </a:blip>
          <a:stretch>
            <a:fillRect/>
          </a:stretch>
        </p:blipFill>
        <p:spPr>
          <a:xfrm>
            <a:off x="0" y="0"/>
            <a:ext cx="12192000" cy="6858000"/>
          </a:xfrm>
          <a:prstGeom prst="rect">
            <a:avLst/>
          </a:prstGeom>
          <a:noFill/>
          <a:ln>
            <a:noFill/>
          </a:ln>
        </p:spPr>
      </p:pic>
      <p:sp>
        <p:nvSpPr>
          <p:cNvPr id="115" name="Shape 115"/>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Calibri"/>
              <a:buNone/>
            </a:pPr>
            <a:r>
              <a:rPr lang="en-US"/>
              <a:t>Competition and Why We Are Different</a:t>
            </a:r>
          </a:p>
        </p:txBody>
      </p:sp>
      <p:sp>
        <p:nvSpPr>
          <p:cNvPr id="116" name="Shape 116"/>
          <p:cNvSpPr txBox="1">
            <a:spLocks noGrp="1"/>
          </p:cNvSpPr>
          <p:nvPr>
            <p:ph type="body" idx="1"/>
          </p:nvPr>
        </p:nvSpPr>
        <p:spPr>
          <a:xfrm>
            <a:off x="838200" y="3861349"/>
            <a:ext cx="10515599" cy="2315699"/>
          </a:xfrm>
          <a:prstGeom prst="rect">
            <a:avLst/>
          </a:prstGeom>
          <a:noFill/>
          <a:ln>
            <a:noFill/>
          </a:ln>
        </p:spPr>
        <p:txBody>
          <a:bodyPr lIns="91425" tIns="45700" rIns="91425" bIns="45700" anchor="t" anchorCtr="0">
            <a:noAutofit/>
          </a:bodyPr>
          <a:lstStyle/>
          <a:p>
            <a:pPr marL="228600" marR="0" lvl="0" indent="-228600" algn="l" rtl="0">
              <a:lnSpc>
                <a:spcPct val="90000"/>
              </a:lnSpc>
              <a:spcBef>
                <a:spcPts val="0"/>
              </a:spcBef>
              <a:buClr>
                <a:schemeClr val="lt1"/>
              </a:buClr>
              <a:buSzPct val="100000"/>
              <a:buFont typeface="Arial"/>
              <a:buChar char="•"/>
            </a:pPr>
            <a:r>
              <a:rPr lang="en-US" sz="2800" b="0" i="0" u="none" strike="noStrike" cap="none" dirty="0">
                <a:solidFill>
                  <a:schemeClr val="lt1"/>
                </a:solidFill>
                <a:latin typeface="Calibri"/>
                <a:ea typeface="Calibri"/>
                <a:cs typeface="Calibri"/>
                <a:sym typeface="Calibri"/>
              </a:rPr>
              <a:t>Most horror games are linear and repetitive. Ours is not.</a:t>
            </a:r>
          </a:p>
          <a:p>
            <a:pPr marL="228600" marR="0" lvl="0" indent="-228600" algn="l" rtl="0">
              <a:lnSpc>
                <a:spcPct val="90000"/>
              </a:lnSpc>
              <a:spcBef>
                <a:spcPts val="1000"/>
              </a:spcBef>
              <a:buClr>
                <a:schemeClr val="lt1"/>
              </a:buClr>
              <a:buSzPct val="100000"/>
              <a:buFont typeface="Arial"/>
              <a:buChar char="•"/>
            </a:pPr>
            <a:r>
              <a:rPr lang="en-US" sz="2800" b="0" i="0" u="none" strike="noStrike" cap="none" dirty="0">
                <a:solidFill>
                  <a:schemeClr val="lt1"/>
                </a:solidFill>
                <a:latin typeface="Calibri"/>
                <a:ea typeface="Calibri"/>
                <a:cs typeface="Calibri"/>
                <a:sym typeface="Calibri"/>
              </a:rPr>
              <a:t>Multiplayer</a:t>
            </a:r>
          </a:p>
          <a:p>
            <a:pPr marL="228600" marR="0" lvl="0" indent="-228600" algn="l" rtl="0">
              <a:lnSpc>
                <a:spcPct val="90000"/>
              </a:lnSpc>
              <a:spcBef>
                <a:spcPts val="1000"/>
              </a:spcBef>
              <a:buClr>
                <a:schemeClr val="lt1"/>
              </a:buClr>
              <a:buSzPct val="100000"/>
              <a:buFont typeface="Arial"/>
              <a:buChar char="•"/>
            </a:pPr>
            <a:r>
              <a:rPr lang="en-US" sz="2800" b="0" i="0" u="none" strike="noStrike" cap="none" dirty="0">
                <a:solidFill>
                  <a:schemeClr val="lt1"/>
                </a:solidFill>
                <a:latin typeface="Calibri"/>
                <a:ea typeface="Calibri"/>
                <a:cs typeface="Calibri"/>
                <a:sym typeface="Calibri"/>
              </a:rPr>
              <a:t>We are an ambitious group that focuses on quality</a:t>
            </a:r>
          </a:p>
          <a:p>
            <a:pPr marL="228600" marR="0" lvl="0" indent="-228600" algn="l" rtl="0">
              <a:lnSpc>
                <a:spcPct val="90000"/>
              </a:lnSpc>
              <a:spcBef>
                <a:spcPts val="1000"/>
              </a:spcBef>
              <a:buClr>
                <a:schemeClr val="lt1"/>
              </a:buClr>
              <a:buSzPct val="100000"/>
              <a:buFont typeface="Arial"/>
              <a:buChar char="•"/>
            </a:pPr>
            <a:r>
              <a:rPr lang="en-US" sz="2800" b="0" i="0" u="none" strike="noStrike" cap="none" dirty="0">
                <a:solidFill>
                  <a:schemeClr val="lt1"/>
                </a:solidFill>
                <a:latin typeface="Calibri"/>
                <a:ea typeface="Calibri"/>
                <a:cs typeface="Calibri"/>
                <a:sym typeface="Calibri"/>
              </a:rPr>
              <a:t>Much accomplished in short time already = PROFIT SOONER FOR YOU</a:t>
            </a:r>
          </a:p>
        </p:txBody>
      </p:sp>
      <p:sp>
        <p:nvSpPr>
          <p:cNvPr id="117" name="Shape 117"/>
          <p:cNvSpPr txBox="1">
            <a:spLocks noGrp="1"/>
          </p:cNvSpPr>
          <p:nvPr>
            <p:ph type="body" idx="2"/>
          </p:nvPr>
        </p:nvSpPr>
        <p:spPr>
          <a:xfrm>
            <a:off x="838200" y="1545649"/>
            <a:ext cx="10515599" cy="2315699"/>
          </a:xfrm>
          <a:prstGeom prst="rect">
            <a:avLst/>
          </a:prstGeom>
          <a:noFill/>
          <a:ln>
            <a:noFill/>
          </a:ln>
        </p:spPr>
        <p:txBody>
          <a:bodyPr lIns="91425" tIns="45700" rIns="91425" bIns="45700" anchor="t" anchorCtr="0">
            <a:noAutofit/>
          </a:bodyPr>
          <a:lstStyle/>
          <a:p>
            <a:pPr marR="0" lvl="0" algn="l" rtl="0">
              <a:lnSpc>
                <a:spcPct val="90000"/>
              </a:lnSpc>
              <a:spcBef>
                <a:spcPts val="1000"/>
              </a:spcBef>
              <a:buClr>
                <a:schemeClr val="lt1"/>
              </a:buClr>
              <a:buSzPct val="100000"/>
            </a:pPr>
            <a:r>
              <a:rPr lang="en-US" sz="2400" dirty="0">
                <a:solidFill>
                  <a:schemeClr val="bg1"/>
                </a:solidFill>
              </a:rPr>
              <a:t>Competitors: Other multiplayer horror </a:t>
            </a:r>
            <a:r>
              <a:rPr lang="en-US" sz="2400" dirty="0" smtClean="0">
                <a:solidFill>
                  <a:schemeClr val="bg1"/>
                </a:solidFill>
              </a:rPr>
              <a:t>experiences</a:t>
            </a:r>
          </a:p>
          <a:p>
            <a:pPr marL="228600" lvl="3" indent="-228600">
              <a:lnSpc>
                <a:spcPct val="90000"/>
              </a:lnSpc>
              <a:spcBef>
                <a:spcPts val="1000"/>
              </a:spcBef>
              <a:buClr>
                <a:schemeClr val="lt1"/>
              </a:buClr>
              <a:buSzPct val="100000"/>
              <a:buFont typeface="Arial"/>
              <a:buChar char="•"/>
            </a:pPr>
            <a:r>
              <a:rPr lang="en-US" sz="2400" dirty="0" smtClean="0">
                <a:solidFill>
                  <a:schemeClr val="bg1"/>
                </a:solidFill>
              </a:rPr>
              <a:t>Dead </a:t>
            </a:r>
            <a:r>
              <a:rPr lang="en-US" sz="2400" dirty="0">
                <a:solidFill>
                  <a:schemeClr val="bg1"/>
                </a:solidFill>
              </a:rPr>
              <a:t>Realm: Similar round structure, but simplistic and </a:t>
            </a:r>
            <a:r>
              <a:rPr lang="en-US" sz="2400" dirty="0" smtClean="0">
                <a:solidFill>
                  <a:schemeClr val="bg1"/>
                </a:solidFill>
              </a:rPr>
              <a:t>underdeveloped.</a:t>
            </a:r>
          </a:p>
          <a:p>
            <a:pPr marL="228600" lvl="3" indent="-228600">
              <a:lnSpc>
                <a:spcPct val="90000"/>
              </a:lnSpc>
              <a:spcBef>
                <a:spcPts val="1000"/>
              </a:spcBef>
              <a:buClr>
                <a:schemeClr val="lt1"/>
              </a:buClr>
              <a:buSzPct val="100000"/>
              <a:buFont typeface="Arial"/>
              <a:buChar char="•"/>
            </a:pPr>
            <a:r>
              <a:rPr lang="en-US" sz="2400" dirty="0" smtClean="0">
                <a:solidFill>
                  <a:schemeClr val="bg1"/>
                </a:solidFill>
              </a:rPr>
              <a:t>Damned</a:t>
            </a:r>
            <a:r>
              <a:rPr lang="en-US" sz="2400" dirty="0">
                <a:solidFill>
                  <a:schemeClr val="bg1"/>
                </a:solidFill>
              </a:rPr>
              <a:t>: Singular goal of escape or kill, no </a:t>
            </a:r>
            <a:r>
              <a:rPr lang="en-US" sz="2400" dirty="0" smtClean="0">
                <a:solidFill>
                  <a:schemeClr val="bg1"/>
                </a:solidFill>
              </a:rPr>
              <a:t>variance.</a:t>
            </a:r>
          </a:p>
          <a:p>
            <a:pPr marL="228600" lvl="3" indent="-228600">
              <a:lnSpc>
                <a:spcPct val="90000"/>
              </a:lnSpc>
              <a:spcBef>
                <a:spcPts val="1000"/>
              </a:spcBef>
              <a:buClr>
                <a:schemeClr val="lt1"/>
              </a:buClr>
              <a:buSzPct val="100000"/>
              <a:buFont typeface="Arial"/>
              <a:buChar char="•"/>
            </a:pPr>
            <a:r>
              <a:rPr lang="en-US" sz="2400" dirty="0" smtClean="0">
                <a:solidFill>
                  <a:schemeClr val="bg1"/>
                </a:solidFill>
              </a:rPr>
              <a:t>Faceless</a:t>
            </a:r>
            <a:r>
              <a:rPr lang="en-US" sz="2400" dirty="0">
                <a:solidFill>
                  <a:schemeClr val="bg1"/>
                </a:solidFill>
              </a:rPr>
              <a:t>: Multiplayer, multi-objective. No randomness, AI controlled monster.</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xEl>
                                              <p:pRg st="0" end="0"/>
                                            </p:txEl>
                                          </p:spTgt>
                                        </p:tgtEl>
                                        <p:attrNameLst>
                                          <p:attrName>style.visibility</p:attrName>
                                        </p:attrNameLst>
                                      </p:cBhvr>
                                      <p:to>
                                        <p:strVal val="visible"/>
                                      </p:to>
                                    </p:set>
                                    <p:animEffect transition="in" filter="fade">
                                      <p:cBhvr>
                                        <p:cTn id="7" dur="500"/>
                                        <p:tgtEl>
                                          <p:spTgt spid="1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6">
                                            <p:txEl>
                                              <p:pRg st="1" end="1"/>
                                            </p:txEl>
                                          </p:spTgt>
                                        </p:tgtEl>
                                        <p:attrNameLst>
                                          <p:attrName>style.visibility</p:attrName>
                                        </p:attrNameLst>
                                      </p:cBhvr>
                                      <p:to>
                                        <p:strVal val="visible"/>
                                      </p:to>
                                    </p:set>
                                    <p:animEffect transition="in" filter="fade">
                                      <p:cBhvr>
                                        <p:cTn id="12" dur="500"/>
                                        <p:tgtEl>
                                          <p:spTgt spid="11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6">
                                            <p:txEl>
                                              <p:pRg st="2" end="2"/>
                                            </p:txEl>
                                          </p:spTgt>
                                        </p:tgtEl>
                                        <p:attrNameLst>
                                          <p:attrName>style.visibility</p:attrName>
                                        </p:attrNameLst>
                                      </p:cBhvr>
                                      <p:to>
                                        <p:strVal val="visible"/>
                                      </p:to>
                                    </p:set>
                                    <p:animEffect transition="in" filter="fade">
                                      <p:cBhvr>
                                        <p:cTn id="17" dur="500"/>
                                        <p:tgtEl>
                                          <p:spTgt spid="11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6">
                                            <p:txEl>
                                              <p:pRg st="3" end="3"/>
                                            </p:txEl>
                                          </p:spTgt>
                                        </p:tgtEl>
                                        <p:attrNameLst>
                                          <p:attrName>style.visibility</p:attrName>
                                        </p:attrNameLst>
                                      </p:cBhvr>
                                      <p:to>
                                        <p:strVal val="visible"/>
                                      </p:to>
                                    </p:set>
                                    <p:animEffect transition="in" filter="fade">
                                      <p:cBhvr>
                                        <p:cTn id="22" dur="500"/>
                                        <p:tgtEl>
                                          <p:spTgt spid="1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Shape 122"/>
          <p:cNvPicPr preferRelativeResize="0"/>
          <p:nvPr/>
        </p:nvPicPr>
        <p:blipFill>
          <a:blip r:embed="rId3">
            <a:alphaModFix/>
          </a:blip>
          <a:stretch>
            <a:fillRect/>
          </a:stretch>
        </p:blipFill>
        <p:spPr>
          <a:xfrm>
            <a:off x="0" y="0"/>
            <a:ext cx="12192000" cy="6858000"/>
          </a:xfrm>
          <a:prstGeom prst="rect">
            <a:avLst/>
          </a:prstGeom>
          <a:noFill/>
          <a:ln>
            <a:noFill/>
          </a:ln>
        </p:spPr>
      </p:pic>
      <p:sp>
        <p:nvSpPr>
          <p:cNvPr id="123" name="Shape 123"/>
          <p:cNvSpPr txBox="1">
            <a:spLocks noGrp="1"/>
          </p:cNvSpPr>
          <p:nvPr>
            <p:ph type="title"/>
          </p:nvPr>
        </p:nvSpPr>
        <p:spPr>
          <a:xfrm>
            <a:off x="838200" y="365125"/>
            <a:ext cx="10515599" cy="1325700"/>
          </a:xfrm>
          <a:prstGeom prst="rect">
            <a:avLst/>
          </a:prstGeom>
        </p:spPr>
        <p:txBody>
          <a:bodyPr lIns="91425" tIns="91425" rIns="91425" bIns="91425" anchor="ctr" anchorCtr="0">
            <a:noAutofit/>
          </a:bodyPr>
          <a:lstStyle/>
          <a:p>
            <a:pPr lvl="0">
              <a:spcBef>
                <a:spcPts val="0"/>
              </a:spcBef>
              <a:buNone/>
            </a:pPr>
            <a:r>
              <a:rPr lang="en-US"/>
              <a:t>Team Members and Contributions:</a:t>
            </a:r>
          </a:p>
        </p:txBody>
      </p:sp>
      <p:sp>
        <p:nvSpPr>
          <p:cNvPr id="124" name="Shape 124"/>
          <p:cNvSpPr txBox="1">
            <a:spLocks noGrp="1"/>
          </p:cNvSpPr>
          <p:nvPr>
            <p:ph type="body" idx="1"/>
          </p:nvPr>
        </p:nvSpPr>
        <p:spPr>
          <a:xfrm>
            <a:off x="838200" y="1311975"/>
            <a:ext cx="5169899" cy="5426699"/>
          </a:xfrm>
          <a:prstGeom prst="rect">
            <a:avLst/>
          </a:prstGeom>
        </p:spPr>
        <p:txBody>
          <a:bodyPr lIns="91425" tIns="91425" rIns="91425" bIns="91425" anchor="t" anchorCtr="0">
            <a:noAutofit/>
          </a:bodyPr>
          <a:lstStyle/>
          <a:p>
            <a:pPr marL="457200" lvl="0" indent="-406400" rtl="0">
              <a:spcBef>
                <a:spcPts val="0"/>
              </a:spcBef>
              <a:buSzPct val="100000"/>
            </a:pPr>
            <a:r>
              <a:rPr lang="en-US" dirty="0"/>
              <a:t>Andrew Eagle: </a:t>
            </a:r>
          </a:p>
          <a:p>
            <a:pPr marL="457200" lvl="0" indent="-406400" rtl="0">
              <a:spcBef>
                <a:spcPts val="0"/>
              </a:spcBef>
              <a:buSzPct val="100000"/>
            </a:pPr>
            <a:r>
              <a:rPr lang="en-US" dirty="0"/>
              <a:t>Lead Design</a:t>
            </a:r>
          </a:p>
          <a:p>
            <a:pPr marL="914400" lvl="1" indent="-374650" rtl="0">
              <a:spcBef>
                <a:spcPts val="0"/>
              </a:spcBef>
              <a:buSzPct val="100000"/>
            </a:pPr>
            <a:r>
              <a:rPr lang="en-US" sz="2300" dirty="0"/>
              <a:t>Developed mansion environment</a:t>
            </a:r>
          </a:p>
          <a:p>
            <a:pPr marL="914400" lvl="1" indent="-381000" rtl="0">
              <a:spcBef>
                <a:spcPts val="0"/>
              </a:spcBef>
              <a:buSzPct val="100000"/>
            </a:pPr>
            <a:r>
              <a:rPr lang="en-US" dirty="0"/>
              <a:t>Developed the soundtrack</a:t>
            </a:r>
          </a:p>
          <a:p>
            <a:pPr marL="0" lvl="0" indent="0" rtl="0">
              <a:spcBef>
                <a:spcPts val="0"/>
              </a:spcBef>
              <a:buNone/>
            </a:pPr>
            <a:endParaRPr dirty="0"/>
          </a:p>
          <a:p>
            <a:pPr marL="457200" lvl="0" indent="-406400" rtl="0">
              <a:spcBef>
                <a:spcPts val="0"/>
              </a:spcBef>
              <a:buSzPct val="100000"/>
            </a:pPr>
            <a:r>
              <a:rPr lang="en-US" dirty="0"/>
              <a:t>Conner Garrison:</a:t>
            </a:r>
          </a:p>
          <a:p>
            <a:pPr marL="457200" lvl="0" indent="-406400" rtl="0">
              <a:spcBef>
                <a:spcPts val="0"/>
              </a:spcBef>
              <a:buSzPct val="100000"/>
            </a:pPr>
            <a:r>
              <a:rPr lang="en-US" dirty="0"/>
              <a:t>Lead Programmer</a:t>
            </a:r>
          </a:p>
          <a:p>
            <a:pPr marL="914400" lvl="1" indent="-381000" rtl="0">
              <a:spcBef>
                <a:spcPts val="0"/>
              </a:spcBef>
              <a:buSzPct val="100000"/>
            </a:pPr>
            <a:r>
              <a:rPr lang="en-US" dirty="0"/>
              <a:t>Animation code</a:t>
            </a:r>
          </a:p>
          <a:p>
            <a:pPr marL="914400" lvl="1" indent="-381000" rtl="0">
              <a:spcBef>
                <a:spcPts val="0"/>
              </a:spcBef>
              <a:buSzPct val="100000"/>
            </a:pPr>
            <a:r>
              <a:rPr lang="en-US" dirty="0"/>
              <a:t>Main game-cycle coding</a:t>
            </a:r>
          </a:p>
          <a:p>
            <a:pPr marL="914400" lvl="1" indent="-381000" rtl="0">
              <a:spcBef>
                <a:spcPts val="0"/>
              </a:spcBef>
              <a:buSzPct val="100000"/>
            </a:pPr>
            <a:r>
              <a:rPr lang="en-US" dirty="0"/>
              <a:t>Character Creation</a:t>
            </a:r>
          </a:p>
        </p:txBody>
      </p:sp>
      <p:sp>
        <p:nvSpPr>
          <p:cNvPr id="125" name="Shape 125"/>
          <p:cNvSpPr txBox="1">
            <a:spLocks noGrp="1"/>
          </p:cNvSpPr>
          <p:nvPr>
            <p:ph type="body" idx="2"/>
          </p:nvPr>
        </p:nvSpPr>
        <p:spPr>
          <a:xfrm>
            <a:off x="6008100" y="1311975"/>
            <a:ext cx="5826000" cy="5426699"/>
          </a:xfrm>
          <a:prstGeom prst="rect">
            <a:avLst/>
          </a:prstGeom>
        </p:spPr>
        <p:txBody>
          <a:bodyPr lIns="91425" tIns="91425" rIns="91425" bIns="91425" anchor="t" anchorCtr="0">
            <a:noAutofit/>
          </a:bodyPr>
          <a:lstStyle/>
          <a:p>
            <a:pPr marL="457200" lvl="0" indent="-406400">
              <a:lnSpc>
                <a:spcPct val="90000"/>
              </a:lnSpc>
              <a:buClr>
                <a:srgbClr val="FFFFFF"/>
              </a:buClr>
              <a:buSzPct val="100000"/>
              <a:buFont typeface="Arial"/>
              <a:buChar char="•"/>
            </a:pPr>
            <a:r>
              <a:rPr lang="en-US" sz="2800" dirty="0" smtClean="0">
                <a:solidFill>
                  <a:srgbClr val="FFFFFF"/>
                </a:solidFill>
                <a:latin typeface="Calibri"/>
                <a:ea typeface="Calibri"/>
                <a:cs typeface="Calibri"/>
                <a:sym typeface="Calibri"/>
              </a:rPr>
              <a:t>Sean </a:t>
            </a:r>
            <a:r>
              <a:rPr lang="en-US" sz="2800" dirty="0" err="1" smtClean="0">
                <a:solidFill>
                  <a:srgbClr val="FFFFFF"/>
                </a:solidFill>
                <a:latin typeface="Calibri"/>
                <a:ea typeface="Calibri"/>
                <a:cs typeface="Calibri"/>
                <a:sym typeface="Calibri"/>
              </a:rPr>
              <a:t>Drevs</a:t>
            </a:r>
            <a:r>
              <a:rPr lang="en-US" sz="2800" dirty="0" smtClean="0">
                <a:solidFill>
                  <a:srgbClr val="FFFFFF"/>
                </a:solidFill>
                <a:latin typeface="Calibri"/>
                <a:ea typeface="Calibri"/>
                <a:cs typeface="Calibri"/>
                <a:sym typeface="Calibri"/>
              </a:rPr>
              <a:t>: </a:t>
            </a:r>
            <a:endParaRPr lang="en-US" sz="2800" dirty="0">
              <a:solidFill>
                <a:srgbClr val="FFFFFF"/>
              </a:solidFill>
              <a:latin typeface="Calibri"/>
              <a:ea typeface="Calibri"/>
              <a:cs typeface="Calibri"/>
              <a:sym typeface="Calibri"/>
            </a:endParaRPr>
          </a:p>
          <a:p>
            <a:pPr marL="457200" lvl="0" indent="-406400">
              <a:lnSpc>
                <a:spcPct val="90000"/>
              </a:lnSpc>
              <a:buClr>
                <a:srgbClr val="FFFFFF"/>
              </a:buClr>
              <a:buSzPct val="100000"/>
              <a:buFont typeface="Arial"/>
              <a:buChar char="•"/>
            </a:pPr>
            <a:r>
              <a:rPr lang="en-US" sz="2800" dirty="0">
                <a:solidFill>
                  <a:srgbClr val="FFFFFF"/>
                </a:solidFill>
                <a:latin typeface="Calibri"/>
                <a:ea typeface="Calibri"/>
                <a:cs typeface="Calibri"/>
                <a:sym typeface="Calibri"/>
              </a:rPr>
              <a:t>Lead </a:t>
            </a:r>
            <a:r>
              <a:rPr lang="en-US" sz="2800" dirty="0" smtClean="0">
                <a:solidFill>
                  <a:srgbClr val="FFFFFF"/>
                </a:solidFill>
                <a:latin typeface="Calibri"/>
                <a:ea typeface="Calibri"/>
                <a:cs typeface="Calibri"/>
                <a:sym typeface="Calibri"/>
              </a:rPr>
              <a:t>Artist</a:t>
            </a:r>
          </a:p>
          <a:p>
            <a:pPr marL="914400" lvl="1" indent="-374650">
              <a:lnSpc>
                <a:spcPct val="90000"/>
              </a:lnSpc>
              <a:buClr>
                <a:srgbClr val="FFFFFF"/>
              </a:buClr>
              <a:buSzPct val="100000"/>
              <a:buFont typeface="Arial"/>
              <a:buChar char="•"/>
            </a:pPr>
            <a:r>
              <a:rPr lang="en-US" sz="2300" dirty="0" smtClean="0">
                <a:solidFill>
                  <a:srgbClr val="FFFFFF"/>
                </a:solidFill>
                <a:latin typeface="Calibri"/>
                <a:ea typeface="Calibri"/>
                <a:cs typeface="Calibri"/>
                <a:sym typeface="Calibri"/>
              </a:rPr>
              <a:t>Made art assets for items and perks</a:t>
            </a:r>
          </a:p>
          <a:p>
            <a:pPr marL="914400" lvl="1" indent="-381000">
              <a:lnSpc>
                <a:spcPct val="90000"/>
              </a:lnSpc>
              <a:buClr>
                <a:srgbClr val="FFFFFF"/>
              </a:buClr>
              <a:buSzPct val="100000"/>
              <a:buFont typeface="Arial"/>
              <a:buChar char="•"/>
            </a:pPr>
            <a:r>
              <a:rPr lang="en-US" sz="2400" dirty="0" smtClean="0">
                <a:solidFill>
                  <a:schemeClr val="bg1">
                    <a:lumMod val="95000"/>
                  </a:schemeClr>
                </a:solidFill>
                <a:latin typeface="Calibri"/>
                <a:ea typeface="Calibri"/>
                <a:cs typeface="Calibri"/>
                <a:sym typeface="Calibri"/>
              </a:rPr>
              <a:t>Developed 3D Models for players</a:t>
            </a:r>
          </a:p>
          <a:p>
            <a:pPr lvl="0">
              <a:lnSpc>
                <a:spcPct val="90000"/>
              </a:lnSpc>
              <a:buClr>
                <a:srgbClr val="FFFFFF"/>
              </a:buClr>
            </a:pPr>
            <a:endParaRPr lang="en-US" sz="2800" dirty="0" smtClean="0">
              <a:solidFill>
                <a:srgbClr val="FFFFFF"/>
              </a:solidFill>
              <a:latin typeface="Calibri"/>
              <a:ea typeface="Calibri"/>
              <a:cs typeface="Calibri"/>
              <a:sym typeface="Calibri"/>
            </a:endParaRPr>
          </a:p>
          <a:p>
            <a:pPr marL="457200" lvl="0" indent="-406400">
              <a:lnSpc>
                <a:spcPct val="90000"/>
              </a:lnSpc>
              <a:buClr>
                <a:srgbClr val="FFFFFF"/>
              </a:buClr>
              <a:buSzPct val="100000"/>
              <a:buFont typeface="Arial"/>
              <a:buChar char="•"/>
            </a:pPr>
            <a:r>
              <a:rPr lang="en-US" sz="2800" dirty="0" smtClean="0">
                <a:solidFill>
                  <a:srgbClr val="FFFFFF"/>
                </a:solidFill>
                <a:latin typeface="Calibri"/>
                <a:ea typeface="Calibri"/>
                <a:cs typeface="Calibri"/>
                <a:sym typeface="Calibri"/>
              </a:rPr>
              <a:t>Jason Marquez:</a:t>
            </a:r>
            <a:endParaRPr lang="en-US" sz="2800" dirty="0">
              <a:solidFill>
                <a:srgbClr val="FFFFFF"/>
              </a:solidFill>
              <a:latin typeface="Calibri"/>
              <a:ea typeface="Calibri"/>
              <a:cs typeface="Calibri"/>
              <a:sym typeface="Calibri"/>
            </a:endParaRPr>
          </a:p>
          <a:p>
            <a:pPr marL="457200" lvl="0" indent="-406400">
              <a:lnSpc>
                <a:spcPct val="90000"/>
              </a:lnSpc>
              <a:buClr>
                <a:srgbClr val="FFFFFF"/>
              </a:buClr>
              <a:buSzPct val="100000"/>
              <a:buFont typeface="Arial"/>
              <a:buChar char="•"/>
            </a:pPr>
            <a:r>
              <a:rPr lang="en-US" sz="2800" dirty="0" smtClean="0">
                <a:solidFill>
                  <a:srgbClr val="FFFFFF"/>
                </a:solidFill>
                <a:latin typeface="Calibri"/>
                <a:ea typeface="Calibri"/>
                <a:cs typeface="Calibri"/>
                <a:sym typeface="Calibri"/>
              </a:rPr>
              <a:t>Executive Producer</a:t>
            </a:r>
            <a:endParaRPr lang="en-US" sz="2800" dirty="0">
              <a:solidFill>
                <a:srgbClr val="FFFFFF"/>
              </a:solidFill>
              <a:latin typeface="Calibri"/>
              <a:ea typeface="Calibri"/>
              <a:cs typeface="Calibri"/>
              <a:sym typeface="Calibri"/>
            </a:endParaRPr>
          </a:p>
          <a:p>
            <a:pPr marL="914400" lvl="1" indent="-381000">
              <a:lnSpc>
                <a:spcPct val="90000"/>
              </a:lnSpc>
              <a:buClr>
                <a:srgbClr val="FFFFFF"/>
              </a:buClr>
              <a:buSzPct val="100000"/>
              <a:buFont typeface="Arial"/>
              <a:buChar char="•"/>
            </a:pPr>
            <a:r>
              <a:rPr lang="en-US" sz="2400" dirty="0" smtClean="0">
                <a:solidFill>
                  <a:srgbClr val="F2F2F2"/>
                </a:solidFill>
                <a:latin typeface="Calibri"/>
                <a:ea typeface="Calibri"/>
                <a:cs typeface="Calibri"/>
                <a:sym typeface="Calibri"/>
              </a:rPr>
              <a:t>Networking code</a:t>
            </a:r>
            <a:endParaRPr lang="en-US" sz="2400" dirty="0">
              <a:solidFill>
                <a:srgbClr val="F2F2F2"/>
              </a:solidFill>
              <a:latin typeface="Calibri"/>
              <a:ea typeface="Calibri"/>
              <a:cs typeface="Calibri"/>
              <a:sym typeface="Calibri"/>
            </a:endParaRPr>
          </a:p>
          <a:p>
            <a:pPr marL="914400" lvl="1" indent="-381000">
              <a:lnSpc>
                <a:spcPct val="90000"/>
              </a:lnSpc>
              <a:buClr>
                <a:srgbClr val="FFFFFF"/>
              </a:buClr>
              <a:buSzPct val="100000"/>
              <a:buFont typeface="Arial"/>
              <a:buChar char="•"/>
            </a:pPr>
            <a:r>
              <a:rPr lang="en-US" sz="2400" dirty="0" smtClean="0">
                <a:solidFill>
                  <a:srgbClr val="F2F2F2"/>
                </a:solidFill>
                <a:latin typeface="Calibri"/>
                <a:ea typeface="Calibri"/>
                <a:cs typeface="Calibri"/>
                <a:sym typeface="Calibri"/>
              </a:rPr>
              <a:t>Task-management </a:t>
            </a:r>
            <a:r>
              <a:rPr lang="en-US" sz="2400" smtClean="0">
                <a:solidFill>
                  <a:srgbClr val="F2F2F2"/>
                </a:solidFill>
                <a:latin typeface="Calibri"/>
                <a:ea typeface="Calibri"/>
                <a:cs typeface="Calibri"/>
                <a:sym typeface="Calibri"/>
              </a:rPr>
              <a:t>&amp; Organization</a:t>
            </a:r>
            <a:endParaRPr lang="en-US" sz="2400" dirty="0">
              <a:solidFill>
                <a:srgbClr val="FFFFFF"/>
              </a:solidFill>
              <a:latin typeface="Calibri"/>
              <a:ea typeface="Calibri"/>
              <a:cs typeface="Calibri"/>
              <a:sym typeface="Calibri"/>
            </a:endParaRPr>
          </a:p>
          <a:p>
            <a:pPr marL="457200" lvl="0" indent="-406400" rtl="0">
              <a:spcBef>
                <a:spcPts val="0"/>
              </a:spcBef>
              <a:buSzPct val="100000"/>
            </a:pPr>
            <a:endParaRPr lang="en-US" dirty="0"/>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838200" y="365125"/>
            <a:ext cx="10515599" cy="1325700"/>
          </a:xfrm>
          <a:prstGeom prst="rect">
            <a:avLst/>
          </a:prstGeom>
        </p:spPr>
        <p:txBody>
          <a:bodyPr lIns="91425" tIns="91425" rIns="91425" bIns="91425" anchor="ctr" anchorCtr="0">
            <a:noAutofit/>
          </a:bodyPr>
          <a:lstStyle/>
          <a:p>
            <a:pPr lvl="0">
              <a:spcBef>
                <a:spcPts val="0"/>
              </a:spcBef>
              <a:buNone/>
            </a:pPr>
            <a:r>
              <a:rPr lang="en-US"/>
              <a:t>The Budget</a:t>
            </a:r>
          </a:p>
        </p:txBody>
      </p:sp>
      <p:sp>
        <p:nvSpPr>
          <p:cNvPr id="131" name="Shape 131"/>
          <p:cNvSpPr txBox="1">
            <a:spLocks noGrp="1"/>
          </p:cNvSpPr>
          <p:nvPr>
            <p:ph type="body" idx="1"/>
          </p:nvPr>
        </p:nvSpPr>
        <p:spPr>
          <a:xfrm>
            <a:off x="838200" y="1825625"/>
            <a:ext cx="10515599" cy="4351199"/>
          </a:xfrm>
          <a:prstGeom prst="rect">
            <a:avLst/>
          </a:prstGeom>
        </p:spPr>
        <p:txBody>
          <a:bodyPr lIns="91425" tIns="91425" rIns="91425" bIns="91425" anchor="t" anchorCtr="0">
            <a:noAutofit/>
          </a:bodyPr>
          <a:lstStyle/>
          <a:p>
            <a:pPr marL="457200" lvl="0" indent="-228600" rtl="0">
              <a:spcBef>
                <a:spcPts val="0"/>
              </a:spcBef>
            </a:pPr>
            <a:r>
              <a:rPr lang="en-US"/>
              <a:t>$200,000</a:t>
            </a:r>
          </a:p>
          <a:p>
            <a:pPr marL="914400" lvl="1" indent="-228600" rtl="0">
              <a:spcBef>
                <a:spcPts val="0"/>
              </a:spcBef>
            </a:pPr>
            <a:r>
              <a:rPr lang="en-US"/>
              <a:t>Salaries</a:t>
            </a:r>
          </a:p>
          <a:p>
            <a:pPr marL="914400" lvl="1" indent="-228600" rtl="0">
              <a:spcBef>
                <a:spcPts val="0"/>
              </a:spcBef>
            </a:pPr>
            <a:r>
              <a:rPr lang="en-US"/>
              <a:t>Rent</a:t>
            </a:r>
          </a:p>
          <a:p>
            <a:pPr marL="914400" lvl="1" indent="-228600" rtl="0">
              <a:spcBef>
                <a:spcPts val="0"/>
              </a:spcBef>
            </a:pPr>
            <a:r>
              <a:rPr lang="en-US"/>
              <a:t>Software Licenses</a:t>
            </a:r>
          </a:p>
          <a:p>
            <a:pPr marL="914400" lvl="1" indent="-228600">
              <a:spcBef>
                <a:spcPts val="0"/>
              </a:spcBef>
            </a:pPr>
            <a:r>
              <a:rPr lang="en-US"/>
              <a:t>Additional skill-set team members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838200" y="2766218"/>
            <a:ext cx="10515599" cy="1325562"/>
          </a:xfrm>
          <a:prstGeom prst="rect">
            <a:avLst/>
          </a:prstGeom>
          <a:noFill/>
          <a:ln>
            <a:noFill/>
          </a:ln>
        </p:spPr>
        <p:txBody>
          <a:bodyPr lIns="91425" tIns="45700" rIns="91425" bIns="45700" anchor="ctr" anchorCtr="0">
            <a:noAutofit/>
          </a:bodyPr>
          <a:lstStyle/>
          <a:p>
            <a:pPr marL="0" marR="0" lvl="0" indent="0" algn="ctr" rtl="0">
              <a:lnSpc>
                <a:spcPct val="90000"/>
              </a:lnSpc>
              <a:spcBef>
                <a:spcPts val="0"/>
              </a:spcBef>
              <a:buClr>
                <a:schemeClr val="lt1"/>
              </a:buClr>
              <a:buSzPct val="25000"/>
              <a:buFont typeface="Calibri"/>
              <a:buNone/>
            </a:pPr>
            <a:r>
              <a:rPr lang="en-US" sz="7200" b="0" i="0" u="none" strike="noStrike" cap="none">
                <a:solidFill>
                  <a:schemeClr val="lt1"/>
                </a:solidFill>
                <a:latin typeface="Calibri"/>
                <a:ea typeface="Calibri"/>
                <a:cs typeface="Calibri"/>
                <a:sym typeface="Calibri"/>
              </a:rPr>
              <a:t>The Creaking Grounds</a:t>
            </a:r>
          </a:p>
        </p:txBody>
      </p:sp>
    </p:spTree>
  </p:cSld>
  <p:clrMapOvr>
    <a:masterClrMapping/>
  </p:clrMapOvr>
  <p:transition xmlns:p14="http://schemas.microsoft.com/office/powerpoint/2010/main" spd="med">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251</Words>
  <Application>Microsoft Macintosh PowerPoint</Application>
  <PresentationFormat>Custom</PresentationFormat>
  <Paragraphs>48</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The Creaking Grounds</vt:lpstr>
      <vt:lpstr>Razor Statement</vt:lpstr>
      <vt:lpstr>User Story</vt:lpstr>
      <vt:lpstr>Game Features</vt:lpstr>
      <vt:lpstr>Competition and Why We Are Different</vt:lpstr>
      <vt:lpstr>Team Members and Contributions:</vt:lpstr>
      <vt:lpstr>The Budget</vt:lpstr>
      <vt:lpstr>The Creaking Grounds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Andrew Eagle</cp:lastModifiedBy>
  <cp:revision>2</cp:revision>
  <dcterms:modified xsi:type="dcterms:W3CDTF">2015-12-17T05:59:40Z</dcterms:modified>
</cp:coreProperties>
</file>